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61" r:id="rId4"/>
    <p:sldId id="263" r:id="rId5"/>
    <p:sldId id="259" r:id="rId6"/>
    <p:sldId id="268" r:id="rId7"/>
    <p:sldId id="257" r:id="rId8"/>
    <p:sldId id="258" r:id="rId9"/>
    <p:sldId id="264" r:id="rId10"/>
    <p:sldId id="266" r:id="rId11"/>
    <p:sldId id="267" r:id="rId12"/>
    <p:sldId id="260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9"/>
    <p:restoredTop sz="95909"/>
  </p:normalViewPr>
  <p:slideViewPr>
    <p:cSldViewPr snapToGrid="0" snapToObjects="1">
      <p:cViewPr varScale="1">
        <p:scale>
          <a:sx n="114" d="100"/>
          <a:sy n="114" d="100"/>
        </p:scale>
        <p:origin x="4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A20B6-26D5-174B-9BF6-C336F207D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5EA2A0-441D-E04E-9914-D5B7BB4B0E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6F9A4-BC4B-994F-9521-D6C5125C0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8D83-E7F9-6D41-B59D-1E6A1A44EE09}" type="datetimeFigureOut">
              <a:rPr lang="en-US" smtClean="0"/>
              <a:t>5/16/20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F1F8C-A1B8-CC41-8DAB-4DC633304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5D7DA3-5932-5C49-BEDD-8810CC2C7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95F5-0D3D-EE46-BBC7-4E0B4244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286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9C04C-3A38-2E42-9C6C-D0C40B110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61F52F-5241-3C43-976D-E7A1885E2C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DCB08E-71BA-7745-807D-A8DEF82EC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8D83-E7F9-6D41-B59D-1E6A1A44EE09}" type="datetimeFigureOut">
              <a:rPr lang="en-US" smtClean="0"/>
              <a:t>5/16/20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CBBA2A-20F3-1D4A-AFF3-3F5D5D95B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4E1CD-E9D4-9843-85B6-75D243650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95F5-0D3D-EE46-BBC7-4E0B4244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521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CD5220-8D3E-1042-A529-FCA4696093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23866A-11EA-E74D-A196-01F489ED18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A99AD-F6D5-FD46-ABD8-B67F86C85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8D83-E7F9-6D41-B59D-1E6A1A44EE09}" type="datetimeFigureOut">
              <a:rPr lang="en-US" smtClean="0"/>
              <a:t>5/16/20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E210D-C1C6-4F47-9B57-248F9857E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493EE-8B54-484B-A5A7-46F489865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95F5-0D3D-EE46-BBC7-4E0B4244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2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3420D-E151-724D-BBE5-748D96272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554E00-9C08-0348-8256-AA57882B5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2CDFB3-16EF-9342-8D5A-8F8BF1E46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8D83-E7F9-6D41-B59D-1E6A1A44EE09}" type="datetimeFigureOut">
              <a:rPr lang="en-US" smtClean="0"/>
              <a:t>5/16/20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6BEB69-79A2-FB49-8D67-2A2CF0DD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81B6FB-2EE7-7C46-BF76-944A2F930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95F5-0D3D-EE46-BBC7-4E0B4244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38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9CB44-CC47-F048-9F21-E1E8F5FFD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C883E1-236E-3641-8C50-EB2FBB6B7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5D54A-C93F-4A4C-99A1-9F673C3A9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8D83-E7F9-6D41-B59D-1E6A1A44EE09}" type="datetimeFigureOut">
              <a:rPr lang="en-US" smtClean="0"/>
              <a:t>5/16/20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0A4C56-74EF-F641-868F-274B0DE51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6760CC-272A-B64F-99FB-E8D8AAFE3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95F5-0D3D-EE46-BBC7-4E0B4244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643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6B492-C158-0C47-B467-2039D1B5F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4ACCE-F87C-DA44-96C9-C044DDFCE8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3DC176-8594-F04A-B1FF-018954782F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ED9E45-A5CB-4642-82B5-3789831BF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8D83-E7F9-6D41-B59D-1E6A1A44EE09}" type="datetimeFigureOut">
              <a:rPr lang="en-US" smtClean="0"/>
              <a:t>5/16/20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BD2F4D-1FD7-0C47-8374-5647469FA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6DD62A-D107-8245-98AB-AA690BA8F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95F5-0D3D-EE46-BBC7-4E0B4244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807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FDA08-078E-E043-9BAE-F4772EBAD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5341E7-C90F-FE4F-A1FE-C2C71A48DF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4AD186-0747-5142-BA2F-702D6075D9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2DE258-400B-1D45-8CDB-B69CFE224E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E44A27-5309-5246-9E12-385806D37B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FCEE89-D63C-B54C-B4EF-26EEFE11A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8D83-E7F9-6D41-B59D-1E6A1A44EE09}" type="datetimeFigureOut">
              <a:rPr lang="en-US" smtClean="0"/>
              <a:t>5/16/20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1D31F2-F9DC-FF41-AC2A-BDC0E79D4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C5E13D-8739-224D-B8B7-FC3EE5431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95F5-0D3D-EE46-BBC7-4E0B4244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46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25F48-2BA1-AD4B-80B7-C922E3879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28AAB7-A1D6-C941-BAA2-81A78DFEB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8D83-E7F9-6D41-B59D-1E6A1A44EE09}" type="datetimeFigureOut">
              <a:rPr lang="en-US" smtClean="0"/>
              <a:t>5/16/20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1514C5-792A-8E40-8775-329314FF7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0A40CC-E180-9E47-8A41-A0A993FCD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95F5-0D3D-EE46-BBC7-4E0B4244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47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BC1BE5-6FD9-BE49-9C5E-C80251F35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8D83-E7F9-6D41-B59D-1E6A1A44EE09}" type="datetimeFigureOut">
              <a:rPr lang="en-US" smtClean="0"/>
              <a:t>5/16/20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7FC548-7ED7-C344-994A-D2EBEB61F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0034E1-2F38-2044-AB74-C60C955D6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95F5-0D3D-EE46-BBC7-4E0B4244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294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71D85-DC35-6C4C-B482-674FD2868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FD8939-6D20-A347-9C41-8F18CC2A4F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462BAF-B324-7349-B5E4-0A6FD3085C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F68CAE-D5C3-6C49-B40B-83F95A7CA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8D83-E7F9-6D41-B59D-1E6A1A44EE09}" type="datetimeFigureOut">
              <a:rPr lang="en-US" smtClean="0"/>
              <a:t>5/16/20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3E5E33-9BFF-0E41-A4AD-12AE5E782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8933E5-C55C-F141-A19A-E3A7D08F3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95F5-0D3D-EE46-BBC7-4E0B4244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628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FC145-7CD8-154B-ADE2-EB0ACEFAE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D9F5BB-40BD-204E-9AEE-79DB1D4A87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B3A334-38AD-A84E-859A-3F499B5D03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56AC09-2FD5-BD41-8CA2-9EAA09BD1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8D83-E7F9-6D41-B59D-1E6A1A44EE09}" type="datetimeFigureOut">
              <a:rPr lang="en-US" smtClean="0"/>
              <a:t>5/16/20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BB07B2-6858-A44E-8E05-E6CF59D5B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06C2A7-FCA6-7A49-A791-4860B88CD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95F5-0D3D-EE46-BBC7-4E0B4244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896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CBA6B3-1A92-AE41-AB9E-E2741C11E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387680-0468-424C-845D-E79EF6FC86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5B9B9-7C77-2942-B0B8-37DC07697F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88D83-E7F9-6D41-B59D-1E6A1A44EE09}" type="datetimeFigureOut">
              <a:rPr lang="en-US" smtClean="0"/>
              <a:t>5/16/20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17BA0-407A-6C46-AB8D-E9CC6850AC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657464-72C0-1A46-8006-635B5AC9A0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C95F5-0D3D-EE46-BBC7-4E0B4244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870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bayareaeso@gmail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bayareaeso@gmail.com" TargetMode="External"/><Relationship Id="rId2" Type="http://schemas.openxmlformats.org/officeDocument/2006/relationships/hyperlink" Target="https://docs.google.com/spreadsheets/d/1KbQopJ3Snb9BswLzdSdU3zF_DR28VegtgJzTQjB1Px8/edit#gid=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1E134-3A13-984A-AF5B-0008ABF3F4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Coaches Q&amp;A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51D73A-CDA4-2345-A408-2054E525D9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May 17, 2020</a:t>
            </a:r>
          </a:p>
        </p:txBody>
      </p:sp>
    </p:spTree>
    <p:extLst>
      <p:ext uri="{BB962C8B-B14F-4D97-AF65-F5344CB8AC3E}">
        <p14:creationId xmlns:p14="http://schemas.microsoft.com/office/powerpoint/2010/main" val="742139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F8B58-D334-754B-B8A6-BF0F6981F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Science Jeopardy Buzzer 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E2EF8-F6A6-E844-A00A-7FE9357DA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online buzzer found at </a:t>
            </a:r>
            <a:r>
              <a:rPr lang="en-US" dirty="0" err="1"/>
              <a:t>buzzin.live</a:t>
            </a:r>
            <a:endParaRPr lang="en-US" dirty="0"/>
          </a:p>
          <a:p>
            <a:r>
              <a:rPr lang="en-US" dirty="0"/>
              <a:t>Only participants will be on call (to limit confusion)</a:t>
            </a:r>
          </a:p>
          <a:p>
            <a:pPr lvl="1"/>
            <a:r>
              <a:rPr lang="en-US" dirty="0"/>
              <a:t>Looking into streaming event live (YouTube)</a:t>
            </a:r>
          </a:p>
          <a:p>
            <a:r>
              <a:rPr lang="en-US" dirty="0"/>
              <a:t>Score will be shown every 5 questions</a:t>
            </a:r>
          </a:p>
          <a:p>
            <a:r>
              <a:rPr lang="en-US" dirty="0"/>
              <a:t>Whoever buzzes has to answer</a:t>
            </a:r>
          </a:p>
          <a:p>
            <a:pPr lvl="1"/>
            <a:r>
              <a:rPr lang="en-US" dirty="0"/>
              <a:t>If correct, that person picks the next question</a:t>
            </a:r>
          </a:p>
          <a:p>
            <a:r>
              <a:rPr lang="en-US" dirty="0"/>
              <a:t>Final jeopardy – still working on best way to collaborate on Zoom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39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95A1A-ECA7-7443-8F20-FC384FACB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Pentathlon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59CD05-6893-DF44-A741-CDF08A3B3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7717"/>
            <a:ext cx="10515600" cy="464924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4 rounds with 4 questions each (Rounds A, B, C, D)</a:t>
            </a:r>
          </a:p>
          <a:p>
            <a:pPr lvl="1"/>
            <a:r>
              <a:rPr lang="en-US" dirty="0"/>
              <a:t>If team has 8 students, then each student will compete exactly once</a:t>
            </a:r>
          </a:p>
          <a:p>
            <a:pPr lvl="1"/>
            <a:r>
              <a:rPr lang="en-US" dirty="0"/>
              <a:t>If team has less than 8 students, some will repeat</a:t>
            </a:r>
          </a:p>
          <a:p>
            <a:pPr lvl="1"/>
            <a:r>
              <a:rPr lang="en-US" dirty="0"/>
              <a:t>EVERY member has to compete at least once</a:t>
            </a:r>
          </a:p>
          <a:p>
            <a:r>
              <a:rPr lang="en-US" dirty="0"/>
              <a:t>Students should know the order prior to event</a:t>
            </a:r>
          </a:p>
          <a:p>
            <a:r>
              <a:rPr lang="en-US" dirty="0"/>
              <a:t>Rename themselves (10A, 10BC)</a:t>
            </a:r>
          </a:p>
          <a:p>
            <a:r>
              <a:rPr lang="en-US" dirty="0"/>
              <a:t>Physical activities will be done at home in front of camera; make sure judges can see</a:t>
            </a:r>
          </a:p>
          <a:p>
            <a:r>
              <a:rPr lang="en-US" dirty="0"/>
              <a:t>Students will verbally discuss answer and give a final answer for each question to judge</a:t>
            </a:r>
          </a:p>
          <a:p>
            <a:r>
              <a:rPr lang="en-US" dirty="0"/>
              <a:t>Make sure other students are sitting quietly (no cheering, answering, giving hints) or judge can disqualify the question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693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4E14E-F203-8744-9056-363E69FC1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A0A75-CF6D-1949-8E70-6DF203CF8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Contact parent to help you immediately</a:t>
            </a:r>
          </a:p>
          <a:p>
            <a:pPr marL="514350" indent="-514350">
              <a:buAutoNum type="arabicPeriod"/>
            </a:pPr>
            <a:r>
              <a:rPr lang="en-US" dirty="0"/>
              <a:t>Use a back-up device</a:t>
            </a:r>
          </a:p>
          <a:p>
            <a:pPr marL="514350" indent="-514350">
              <a:buAutoNum type="arabicPeriod"/>
            </a:pPr>
            <a:r>
              <a:rPr lang="en-US" dirty="0"/>
              <a:t>If internet is fluctuating, try to answer as many questions as possible and finish test</a:t>
            </a:r>
          </a:p>
          <a:p>
            <a:pPr marL="514350" indent="-514350">
              <a:buAutoNum type="arabicPeriod"/>
            </a:pPr>
            <a:r>
              <a:rPr lang="en-US" dirty="0"/>
              <a:t>Contact judge by raising hand or chat (if possible) to let them know you are having issues</a:t>
            </a:r>
          </a:p>
          <a:p>
            <a:pPr marL="514350" indent="-514350">
              <a:buAutoNum type="arabicPeriod"/>
            </a:pPr>
            <a:r>
              <a:rPr lang="en-US" dirty="0"/>
              <a:t>After the event, call the conference call number we will provide where a member will assist you (will send details shortly)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***Make sure student is still going to the next event on time. We will catch them up later.</a:t>
            </a:r>
          </a:p>
        </p:txBody>
      </p:sp>
    </p:spTree>
    <p:extLst>
      <p:ext uri="{BB962C8B-B14F-4D97-AF65-F5344CB8AC3E}">
        <p14:creationId xmlns:p14="http://schemas.microsoft.com/office/powerpoint/2010/main" val="3999733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8F452-4424-1A44-AC69-63F88C5B2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628070"/>
            <a:ext cx="10515600" cy="2852737"/>
          </a:xfrm>
        </p:spPr>
        <p:txBody>
          <a:bodyPr/>
          <a:lstStyle/>
          <a:p>
            <a:pPr algn="ctr"/>
            <a:r>
              <a:rPr lang="en-US" dirty="0"/>
              <a:t>Good luck!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EB0BDA-84AC-2744-BA9B-50D99F507B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904553"/>
            <a:ext cx="10515600" cy="1500187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2361287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41F7E-5AED-DC4F-8E8C-B8300F836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3F5D0-25FC-7A46-9E52-AD76B6DB9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Team registration is 8-8:30 via Zoom</a:t>
            </a:r>
          </a:p>
          <a:p>
            <a:pPr lvl="1"/>
            <a:r>
              <a:rPr lang="en-US" dirty="0"/>
              <a:t>Head coach to report team’s participation, any events team is not participating in, number of students in team</a:t>
            </a:r>
          </a:p>
          <a:p>
            <a:r>
              <a:rPr lang="en-US" dirty="0"/>
              <a:t>No impound</a:t>
            </a:r>
          </a:p>
          <a:p>
            <a:r>
              <a:rPr lang="en-US" dirty="0"/>
              <a:t>Welcome address at 8:30 – everyone attend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205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4DE5D-AAC1-4F49-B2CF-15298677A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Zoom Links &amp; Google 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BF8E4-BF64-7B4F-AEA9-5B2D53FE6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send individual event Zoom links and Google Forms by mid-week</a:t>
            </a:r>
          </a:p>
          <a:p>
            <a:r>
              <a:rPr lang="en-US" dirty="0"/>
              <a:t>It is head coach’s responsibility to distribute it to team members</a:t>
            </a:r>
          </a:p>
          <a:p>
            <a:r>
              <a:rPr lang="en-US" dirty="0"/>
              <a:t>Make sure students know when to join which link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513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0446B-62EC-A34A-BC51-ADD4BE631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Rules/Instructions for Every Event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A8E94-1E9B-6446-B7BE-26539495A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All students should be on time for all events</a:t>
            </a:r>
          </a:p>
          <a:p>
            <a:r>
              <a:rPr lang="en-US" b="1" dirty="0"/>
              <a:t>Students NEED to know their team number</a:t>
            </a:r>
          </a:p>
          <a:p>
            <a:r>
              <a:rPr lang="en-US" b="1" dirty="0"/>
              <a:t>Students MUST have video on at all times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NO virtual backgrounds</a:t>
            </a:r>
          </a:p>
          <a:p>
            <a:r>
              <a:rPr lang="en-US" b="1" dirty="0"/>
              <a:t>Students cannot leave Zoom call unless relieved by judges</a:t>
            </a:r>
          </a:p>
          <a:p>
            <a:r>
              <a:rPr lang="en-US" dirty="0"/>
              <a:t>Should rename themselves “Team Number – first name” (10 – Vidya)</a:t>
            </a:r>
          </a:p>
          <a:p>
            <a:r>
              <a:rPr lang="en-US" dirty="0"/>
              <a:t>For Write It Draw It, need to add W or D after team number (10W – Vidya or 10D – Vidya)</a:t>
            </a:r>
          </a:p>
          <a:p>
            <a:r>
              <a:rPr lang="en-US" dirty="0"/>
              <a:t>For Picture This, need to add D or G after team number (10D – Vidya or 10G – Vidya)</a:t>
            </a:r>
          </a:p>
        </p:txBody>
      </p:sp>
    </p:spTree>
    <p:extLst>
      <p:ext uri="{BB962C8B-B14F-4D97-AF65-F5344CB8AC3E}">
        <p14:creationId xmlns:p14="http://schemas.microsoft.com/office/powerpoint/2010/main" val="1306571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6386A-95DB-8840-A723-138171563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Books for GV, MP, and RBC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BC2D6A-1584-BA40-9442-78614EACB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Needed for Gravity Vehicle, Mission Possible, Rubber Band Catapult</a:t>
            </a:r>
          </a:p>
          <a:p>
            <a:r>
              <a:rPr lang="en-US" dirty="0"/>
              <a:t>Due Wednesday, May 20 @ 11 PM</a:t>
            </a:r>
          </a:p>
          <a:p>
            <a:r>
              <a:rPr lang="en-US" b="1" dirty="0"/>
              <a:t>Email as pdf </a:t>
            </a:r>
            <a:r>
              <a:rPr lang="en-US" dirty="0"/>
              <a:t>to </a:t>
            </a:r>
            <a:r>
              <a:rPr lang="en-US" dirty="0">
                <a:hlinkClick r:id="rId2"/>
              </a:rPr>
              <a:t>bayareaeso@gmail.com</a:t>
            </a:r>
            <a:r>
              <a:rPr lang="en-US" dirty="0"/>
              <a:t> with title “Team X Log Book – Event Name”</a:t>
            </a:r>
          </a:p>
          <a:p>
            <a:pPr lvl="1"/>
            <a:r>
              <a:rPr lang="en-US" dirty="0"/>
              <a:t>Team 10 Log Book - Gravity Vehicle</a:t>
            </a:r>
          </a:p>
          <a:p>
            <a:r>
              <a:rPr lang="en-US" dirty="0"/>
              <a:t>Number the pages</a:t>
            </a:r>
          </a:p>
          <a:p>
            <a:r>
              <a:rPr lang="en-US" dirty="0"/>
              <a:t>Only one submission per event per team </a:t>
            </a:r>
          </a:p>
          <a:p>
            <a:r>
              <a:rPr lang="en-US" dirty="0"/>
              <a:t>Each log book in separate email (i.e. do not send all 3 for team in one email)</a:t>
            </a:r>
          </a:p>
        </p:txBody>
      </p:sp>
    </p:spTree>
    <p:extLst>
      <p:ext uri="{BB962C8B-B14F-4D97-AF65-F5344CB8AC3E}">
        <p14:creationId xmlns:p14="http://schemas.microsoft.com/office/powerpoint/2010/main" val="2672053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DDF89-28EF-D441-A02A-0A88FC9EA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Demos for GV, MP, and RBC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3F9CA-8F06-3E42-9CF0-682CBC527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Demos are </a:t>
            </a:r>
            <a:r>
              <a:rPr lang="en-US" b="1" dirty="0"/>
              <a:t>OPTIONAL </a:t>
            </a:r>
            <a:r>
              <a:rPr lang="en-US" dirty="0"/>
              <a:t>and do not affect scoring of event</a:t>
            </a:r>
            <a:endParaRPr lang="en-US" b="1" dirty="0"/>
          </a:p>
          <a:p>
            <a:r>
              <a:rPr lang="en-US" dirty="0"/>
              <a:t>If team wants to demo, they should have it set up prior to the event</a:t>
            </a:r>
          </a:p>
          <a:p>
            <a:r>
              <a:rPr lang="en-US" dirty="0"/>
              <a:t>Ultimately, demo is up to judges’ discretion based on time</a:t>
            </a:r>
          </a:p>
          <a:p>
            <a:r>
              <a:rPr lang="en-US" dirty="0"/>
              <a:t>Teams can send video of demo/device along with log book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48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09721-D97C-0F45-AF94-D2FCAF993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Frequently Asked Questions for Theory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A7A46-DB8A-D64C-8D2B-115B7369D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246" y="1579440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Q: Are all questions multiple choice?</a:t>
            </a:r>
          </a:p>
          <a:p>
            <a:pPr marL="0" indent="0">
              <a:buNone/>
            </a:pPr>
            <a:r>
              <a:rPr lang="en-US" dirty="0"/>
              <a:t>A: Yes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Q: How many questions are there?</a:t>
            </a:r>
          </a:p>
          <a:p>
            <a:pPr marL="0" indent="0">
              <a:buNone/>
            </a:pPr>
            <a:r>
              <a:rPr lang="en-US" dirty="0"/>
              <a:t>A: 30-40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Q: How long do students get per question? </a:t>
            </a:r>
          </a:p>
          <a:p>
            <a:pPr marL="0" indent="0">
              <a:buNone/>
            </a:pPr>
            <a:r>
              <a:rPr lang="en-US" dirty="0"/>
              <a:t>A: Around 45-60 seconds. If questions are longer/require more reading, slightly more time may be given (75-90 seconds), but no less than 45 seconds per question. Time should not be an issue.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Q: What materials do they need/are they allowed?</a:t>
            </a:r>
          </a:p>
          <a:p>
            <a:pPr marL="0" indent="0">
              <a:buNone/>
            </a:pPr>
            <a:r>
              <a:rPr lang="en-US" dirty="0"/>
              <a:t>A: Only a pencil/pen and scratch paper are allowed. No notes, books, or calculators. All calculations will be done with pencil and paper.</a:t>
            </a:r>
          </a:p>
        </p:txBody>
      </p:sp>
    </p:spTree>
    <p:extLst>
      <p:ext uri="{BB962C8B-B14F-4D97-AF65-F5344CB8AC3E}">
        <p14:creationId xmlns:p14="http://schemas.microsoft.com/office/powerpoint/2010/main" val="1590477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D1441-7629-A74A-9277-7B481034C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It Draw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A7561-608F-5948-82E8-F356630524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Fill out drawer’s email </a:t>
            </a:r>
            <a:r>
              <a:rPr lang="en-US" dirty="0">
                <a:hlinkClick r:id="rId2"/>
              </a:rPr>
              <a:t>here</a:t>
            </a:r>
            <a:r>
              <a:rPr lang="en-US" dirty="0"/>
              <a:t> ASAP – drawer must have access to this email during the WIDI event</a:t>
            </a:r>
          </a:p>
          <a:p>
            <a:pPr lvl="1"/>
            <a:r>
              <a:rPr lang="en-US" dirty="0"/>
              <a:t>Can be parent’s email as long as drawer can access it</a:t>
            </a:r>
          </a:p>
          <a:p>
            <a:r>
              <a:rPr lang="en-US" dirty="0"/>
              <a:t>Drawer must also have access to a phone/camera device at the end of event to take a picture/scan and email drawing to </a:t>
            </a:r>
            <a:r>
              <a:rPr lang="en-US" dirty="0">
                <a:hlinkClick r:id="rId3"/>
              </a:rPr>
              <a:t>bayareaeso@gmail.com</a:t>
            </a:r>
            <a:endParaRPr lang="en-US" dirty="0"/>
          </a:p>
          <a:p>
            <a:r>
              <a:rPr lang="en-US" dirty="0"/>
              <a:t>Writers will be typing instructions on a Google form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Drawer materials: pencil and paper to draw on (we recommend blank printer paper) + camera at end to submit</a:t>
            </a:r>
          </a:p>
          <a:p>
            <a:r>
              <a:rPr lang="en-US" dirty="0"/>
              <a:t>Writer materials: nothing!</a:t>
            </a:r>
          </a:p>
        </p:txBody>
      </p:sp>
    </p:spTree>
    <p:extLst>
      <p:ext uri="{BB962C8B-B14F-4D97-AF65-F5344CB8AC3E}">
        <p14:creationId xmlns:p14="http://schemas.microsoft.com/office/powerpoint/2010/main" val="2496996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34324-658E-4B4B-A07A-AF0097DCC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Picture This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31BD3-DC94-7A47-B2AD-3C2FF22875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Drawer will be using whiteboard via share screen on Zoom</a:t>
            </a:r>
          </a:p>
          <a:p>
            <a:r>
              <a:rPr lang="en-US" dirty="0"/>
              <a:t>Judge will be messaging them the words via Zoom chat </a:t>
            </a:r>
          </a:p>
          <a:p>
            <a:r>
              <a:rPr lang="en-US" dirty="0"/>
              <a:t>One word at a time; no going back after word is passed</a:t>
            </a:r>
          </a:p>
          <a:p>
            <a:r>
              <a:rPr lang="en-US" dirty="0"/>
              <a:t>Only one drawer and one guesser; no switching in the middle</a:t>
            </a:r>
          </a:p>
          <a:p>
            <a:r>
              <a:rPr lang="en-US" dirty="0"/>
              <a:t>Stylus or touch screen allowed; however, make sure the drawer is still visible on video</a:t>
            </a:r>
          </a:p>
        </p:txBody>
      </p:sp>
    </p:spTree>
    <p:extLst>
      <p:ext uri="{BB962C8B-B14F-4D97-AF65-F5344CB8AC3E}">
        <p14:creationId xmlns:p14="http://schemas.microsoft.com/office/powerpoint/2010/main" val="1754178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1313</TotalTime>
  <Words>895</Words>
  <Application>Microsoft Macintosh PowerPoint</Application>
  <PresentationFormat>Widescreen</PresentationFormat>
  <Paragraphs>87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Coaches Q&amp;A</vt:lpstr>
      <vt:lpstr>Registration</vt:lpstr>
      <vt:lpstr>Zoom Links &amp; Google Forms</vt:lpstr>
      <vt:lpstr>Rules/Instructions for Every Event</vt:lpstr>
      <vt:lpstr>Log Books for GV, MP, and RBC</vt:lpstr>
      <vt:lpstr>Demos for GV, MP, and RBC</vt:lpstr>
      <vt:lpstr>Frequently Asked Questions for Theory Events</vt:lpstr>
      <vt:lpstr>Write It Draw It</vt:lpstr>
      <vt:lpstr>Picture This</vt:lpstr>
      <vt:lpstr>Science Jeopardy Buzzer Round</vt:lpstr>
      <vt:lpstr>Pentathlon</vt:lpstr>
      <vt:lpstr>Technical Issues</vt:lpstr>
      <vt:lpstr>Good luck!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Coaches Q&amp;A</dc:title>
  <dc:creator>Vidya Pingali</dc:creator>
  <cp:lastModifiedBy>Vidya Pingali</cp:lastModifiedBy>
  <cp:revision>49</cp:revision>
  <dcterms:created xsi:type="dcterms:W3CDTF">2020-05-16T19:58:46Z</dcterms:created>
  <dcterms:modified xsi:type="dcterms:W3CDTF">2020-05-17T23:07:23Z</dcterms:modified>
</cp:coreProperties>
</file>